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8" r:id="rId4"/>
    <p:sldId id="259" r:id="rId5"/>
    <p:sldId id="260" r:id="rId6"/>
    <p:sldId id="261" r:id="rId7"/>
    <p:sldId id="272"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46"/>
  </p:normalViewPr>
  <p:slideViewPr>
    <p:cSldViewPr snapToGrid="0" snapToObjects="1">
      <p:cViewPr varScale="1">
        <p:scale>
          <a:sx n="108" d="100"/>
          <a:sy n="108"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A698D0-A405-9648-A835-F2E347BE577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102382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698D0-A405-9648-A835-F2E347BE577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100792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698D0-A405-9648-A835-F2E347BE577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81972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698D0-A405-9648-A835-F2E347BE577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6181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698D0-A405-9648-A835-F2E347BE577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150468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698D0-A405-9648-A835-F2E347BE577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4419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698D0-A405-9648-A835-F2E347BE5771}"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8506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698D0-A405-9648-A835-F2E347BE5771}"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16241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698D0-A405-9648-A835-F2E347BE5771}"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213629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698D0-A405-9648-A835-F2E347BE577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89406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698D0-A405-9648-A835-F2E347BE577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61056-1240-2341-9B79-880743C60F13}" type="slidenum">
              <a:rPr lang="en-US" smtClean="0"/>
              <a:t>‹#›</a:t>
            </a:fld>
            <a:endParaRPr lang="en-US"/>
          </a:p>
        </p:txBody>
      </p:sp>
    </p:spTree>
    <p:extLst>
      <p:ext uri="{BB962C8B-B14F-4D97-AF65-F5344CB8AC3E}">
        <p14:creationId xmlns:p14="http://schemas.microsoft.com/office/powerpoint/2010/main" val="56762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698D0-A405-9648-A835-F2E347BE5771}"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61056-1240-2341-9B79-880743C60F13}" type="slidenum">
              <a:rPr lang="en-US" smtClean="0"/>
              <a:t>‹#›</a:t>
            </a:fld>
            <a:endParaRPr lang="en-US"/>
          </a:p>
        </p:txBody>
      </p:sp>
    </p:spTree>
    <p:extLst>
      <p:ext uri="{BB962C8B-B14F-4D97-AF65-F5344CB8AC3E}">
        <p14:creationId xmlns:p14="http://schemas.microsoft.com/office/powerpoint/2010/main" val="115819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058400" cy="6564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415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APOSTLESHIP OF THE SEA/STELLA MARIS</a:t>
            </a:r>
          </a:p>
        </p:txBody>
      </p:sp>
      <p:sp>
        <p:nvSpPr>
          <p:cNvPr id="3" name="Content Placeholder 2"/>
          <p:cNvSpPr>
            <a:spLocks noGrp="1"/>
          </p:cNvSpPr>
          <p:nvPr>
            <p:ph idx="1"/>
          </p:nvPr>
        </p:nvSpPr>
        <p:spPr/>
        <p:txBody>
          <a:bodyPr/>
          <a:lstStyle/>
          <a:p>
            <a:r>
              <a:rPr lang="en-US" dirty="0"/>
              <a:t>Stella Maris is the Catholic Church’s maritime welfare agency .</a:t>
            </a:r>
          </a:p>
          <a:p>
            <a:r>
              <a:rPr lang="en-US" dirty="0"/>
              <a:t>We provide practical and pastoral care to all seafarers in hundreds of ports around the world.</a:t>
            </a:r>
          </a:p>
          <a:p>
            <a:r>
              <a:rPr lang="en-US" dirty="0"/>
              <a:t>We have over 1,000 port chaplains and volunteers worldwide visiting 70,000 ships per annum.</a:t>
            </a:r>
          </a:p>
          <a:p>
            <a:r>
              <a:rPr lang="en-US" dirty="0"/>
              <a:t>It is estimated about a third of all seafarers are Catholic, with many coming from the Philippines and Catholic areas of India.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996" y="4782254"/>
            <a:ext cx="1252873" cy="1394709"/>
          </a:xfrm>
          <a:prstGeom prst="rect">
            <a:avLst/>
          </a:prstGeom>
        </p:spPr>
      </p:pic>
    </p:spTree>
    <p:extLst>
      <p:ext uri="{BB962C8B-B14F-4D97-AF65-F5344CB8AC3E}">
        <p14:creationId xmlns:p14="http://schemas.microsoft.com/office/powerpoint/2010/main" val="166875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Modern Slavery</a:t>
            </a:r>
          </a:p>
        </p:txBody>
      </p:sp>
      <p:sp>
        <p:nvSpPr>
          <p:cNvPr id="3" name="Content Placeholder 2"/>
          <p:cNvSpPr>
            <a:spLocks noGrp="1"/>
          </p:cNvSpPr>
          <p:nvPr>
            <p:ph idx="1"/>
          </p:nvPr>
        </p:nvSpPr>
        <p:spPr/>
        <p:txBody>
          <a:bodyPr/>
          <a:lstStyle/>
          <a:p>
            <a:r>
              <a:rPr lang="en-US" dirty="0"/>
              <a:t>Isolation, abandonment, trafficking: These are some of the issues facing the estimated 1.5 million seafarers and fishermen around the world who are responsible for 90 percent of global trade and providing over 110 tons of seafood for the world’s table.</a:t>
            </a:r>
          </a:p>
          <a:p>
            <a:endParaRPr lang="en-US" dirty="0"/>
          </a:p>
          <a:p>
            <a:r>
              <a:rPr lang="en-US" dirty="0"/>
              <a:t>Seafarers and fishermen are vulnerable at the best of time . The lives that they lead are largely invisible ,and therefore they can all too easily fall prey to those who would chose to exploit or abuse them.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298" y="5055326"/>
            <a:ext cx="1007571" cy="1121637"/>
          </a:xfrm>
          <a:prstGeom prst="rect">
            <a:avLst/>
          </a:prstGeom>
        </p:spPr>
      </p:pic>
    </p:spTree>
    <p:extLst>
      <p:ext uri="{BB962C8B-B14F-4D97-AF65-F5344CB8AC3E}">
        <p14:creationId xmlns:p14="http://schemas.microsoft.com/office/powerpoint/2010/main" val="50614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Modern Slavery – it’s closer than you think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633" y="1690688"/>
            <a:ext cx="7237710"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693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Modern Slavery – changing the system</a:t>
            </a:r>
          </a:p>
        </p:txBody>
      </p:sp>
      <p:sp>
        <p:nvSpPr>
          <p:cNvPr id="3" name="Content Placeholder 2"/>
          <p:cNvSpPr>
            <a:spLocks noGrp="1"/>
          </p:cNvSpPr>
          <p:nvPr>
            <p:ph idx="1"/>
          </p:nvPr>
        </p:nvSpPr>
        <p:spPr/>
        <p:txBody>
          <a:bodyPr>
            <a:normAutofit/>
          </a:bodyPr>
          <a:lstStyle/>
          <a:p>
            <a:r>
              <a:rPr lang="en-US" dirty="0"/>
              <a:t>There is a need for a coordinated approach between  the Church and relevant public and private agencies to close the loopholes that allow forced </a:t>
            </a:r>
            <a:r>
              <a:rPr lang="en-US" dirty="0" err="1"/>
              <a:t>labour</a:t>
            </a:r>
            <a:r>
              <a:rPr lang="en-US" dirty="0"/>
              <a:t> to occur in the maritime and fisheries sector . Cardinal Bruno </a:t>
            </a:r>
            <a:r>
              <a:rPr lang="en-US" dirty="0" err="1"/>
              <a:t>Ciceri</a:t>
            </a:r>
            <a:r>
              <a:rPr lang="en-US" dirty="0"/>
              <a:t> (Stella Maris International Secretary)</a:t>
            </a:r>
          </a:p>
          <a:p>
            <a:r>
              <a:rPr lang="en-US" dirty="0"/>
              <a:t>Fishing slavery is very common in poorer countries . Young men and boys are forced into slavery at sea ,they are exploited and abused and often become injured or lose their lives at sea.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996" y="4782254"/>
            <a:ext cx="1252873" cy="1394709"/>
          </a:xfrm>
          <a:prstGeom prst="rect">
            <a:avLst/>
          </a:prstGeom>
        </p:spPr>
      </p:pic>
    </p:spTree>
    <p:extLst>
      <p:ext uri="{BB962C8B-B14F-4D97-AF65-F5344CB8AC3E}">
        <p14:creationId xmlns:p14="http://schemas.microsoft.com/office/powerpoint/2010/main" val="3041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Modern Slavery</a:t>
            </a:r>
          </a:p>
        </p:txBody>
      </p:sp>
      <p:sp>
        <p:nvSpPr>
          <p:cNvPr id="3" name="Content Placeholder 2"/>
          <p:cNvSpPr>
            <a:spLocks noGrp="1"/>
          </p:cNvSpPr>
          <p:nvPr>
            <p:ph idx="1"/>
          </p:nvPr>
        </p:nvSpPr>
        <p:spPr/>
        <p:txBody>
          <a:bodyPr/>
          <a:lstStyle/>
          <a:p>
            <a:r>
              <a:rPr lang="en-US" dirty="0"/>
              <a:t>Unfortunately , it is not only poorer countries that abuse and exploit fishermen from overseas  it happens here in this country . </a:t>
            </a:r>
          </a:p>
          <a:p>
            <a:endParaRPr lang="en-US" dirty="0"/>
          </a:p>
          <a:p>
            <a:r>
              <a:rPr lang="en-US" dirty="0"/>
              <a:t>Thankfully it is only a small percentage of the fishing industry that are involved in unscrupulous practices and this reflects badly on other companies who work within the law.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996" y="4782254"/>
            <a:ext cx="1252873" cy="1394709"/>
          </a:xfrm>
          <a:prstGeom prst="rect">
            <a:avLst/>
          </a:prstGeom>
        </p:spPr>
      </p:pic>
    </p:spTree>
    <p:extLst>
      <p:ext uri="{BB962C8B-B14F-4D97-AF65-F5344CB8AC3E}">
        <p14:creationId xmlns:p14="http://schemas.microsoft.com/office/powerpoint/2010/main" val="85746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718457"/>
            <a:ext cx="8686800" cy="5458506"/>
          </a:xfrm>
        </p:spPr>
        <p:txBody>
          <a:bodyPr>
            <a:normAutofit/>
          </a:bodyPr>
          <a:lstStyle/>
          <a:p>
            <a:pPr marL="0" indent="0" algn="ctr">
              <a:buNone/>
            </a:pPr>
            <a:endParaRPr lang="en-US" sz="6000" dirty="0"/>
          </a:p>
          <a:p>
            <a:pPr marL="0" indent="0" algn="ctr">
              <a:buNone/>
            </a:pPr>
            <a:r>
              <a:rPr lang="en-US" sz="6000" dirty="0">
                <a:solidFill>
                  <a:schemeClr val="accent4">
                    <a:lumMod val="75000"/>
                  </a:schemeClr>
                </a:solidFill>
              </a:rPr>
              <a:t>ROMERO’S STORY</a:t>
            </a:r>
          </a:p>
          <a:p>
            <a:pPr marL="0" indent="0" algn="ctr">
              <a:buNone/>
            </a:pPr>
            <a:endParaRPr lang="en-GB"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353" y="2591753"/>
            <a:ext cx="3799115" cy="2849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996" y="4782254"/>
            <a:ext cx="1252873" cy="1394709"/>
          </a:xfrm>
          <a:prstGeom prst="rect">
            <a:avLst/>
          </a:prstGeom>
        </p:spPr>
      </p:pic>
    </p:spTree>
    <p:extLst>
      <p:ext uri="{BB962C8B-B14F-4D97-AF65-F5344CB8AC3E}">
        <p14:creationId xmlns:p14="http://schemas.microsoft.com/office/powerpoint/2010/main" val="145753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WHAT CAN WE DO?</a:t>
            </a:r>
          </a:p>
        </p:txBody>
      </p:sp>
      <p:sp>
        <p:nvSpPr>
          <p:cNvPr id="3" name="Content Placeholder 2"/>
          <p:cNvSpPr>
            <a:spLocks noGrp="1"/>
          </p:cNvSpPr>
          <p:nvPr>
            <p:ph idx="1"/>
          </p:nvPr>
        </p:nvSpPr>
        <p:spPr/>
        <p:txBody>
          <a:bodyPr>
            <a:normAutofit/>
          </a:bodyPr>
          <a:lstStyle/>
          <a:p>
            <a:pPr marL="0" indent="0">
              <a:buNone/>
            </a:pPr>
            <a:endParaRPr lang="en-US"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005" y="2795588"/>
            <a:ext cx="6467475" cy="3381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996" y="4782254"/>
            <a:ext cx="1252873" cy="1394709"/>
          </a:xfrm>
          <a:prstGeom prst="rect">
            <a:avLst/>
          </a:prstGeom>
        </p:spPr>
      </p:pic>
    </p:spTree>
    <p:extLst>
      <p:ext uri="{BB962C8B-B14F-4D97-AF65-F5344CB8AC3E}">
        <p14:creationId xmlns:p14="http://schemas.microsoft.com/office/powerpoint/2010/main" val="136262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313</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APOSTLESHIP OF THE SEA/STELLA MARIS</vt:lpstr>
      <vt:lpstr>Modern Slavery</vt:lpstr>
      <vt:lpstr>Modern Slavery – it’s closer than you think</vt:lpstr>
      <vt:lpstr>Modern Slavery – changing the system</vt:lpstr>
      <vt:lpstr>Modern Slavery</vt:lpstr>
      <vt:lpstr>PowerPoint Presentation</vt:lpstr>
      <vt:lpstr>WHAT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Donnelly</dc:creator>
  <cp:lastModifiedBy>Deborah Fisher</cp:lastModifiedBy>
  <cp:revision>26</cp:revision>
  <dcterms:created xsi:type="dcterms:W3CDTF">2020-02-29T16:38:34Z</dcterms:created>
  <dcterms:modified xsi:type="dcterms:W3CDTF">2020-09-28T09:10:26Z</dcterms:modified>
</cp:coreProperties>
</file>