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9" r:id="rId3"/>
    <p:sldId id="293" r:id="rId4"/>
    <p:sldId id="279" r:id="rId5"/>
    <p:sldId id="306" r:id="rId6"/>
    <p:sldId id="296" r:id="rId7"/>
    <p:sldId id="289" r:id="rId8"/>
    <p:sldId id="294" r:id="rId9"/>
    <p:sldId id="288" r:id="rId10"/>
    <p:sldId id="280" r:id="rId11"/>
    <p:sldId id="286" r:id="rId12"/>
    <p:sldId id="287" r:id="rId13"/>
    <p:sldId id="283" r:id="rId14"/>
    <p:sldId id="292" r:id="rId15"/>
    <p:sldId id="295" r:id="rId16"/>
    <p:sldId id="29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340" autoAdjust="0"/>
  </p:normalViewPr>
  <p:slideViewPr>
    <p:cSldViewPr snapToGrid="0">
      <p:cViewPr varScale="1">
        <p:scale>
          <a:sx n="102" d="100"/>
          <a:sy n="102" d="100"/>
        </p:scale>
        <p:origin x="52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8897" y="0"/>
            <a:ext cx="5029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0" y="2067339"/>
            <a:ext cx="1326612" cy="3458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52" y="2519791"/>
            <a:ext cx="2796849" cy="238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02" y="3344824"/>
            <a:ext cx="2427097" cy="11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0"/>
            <a:ext cx="719969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23" y="2770052"/>
            <a:ext cx="3282696" cy="24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9038" y="6629400"/>
            <a:ext cx="1000662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7E7BA29-5C8A-8A4C-A531-5A7471AD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741" y="2441196"/>
            <a:ext cx="5029356" cy="2966110"/>
          </a:xfrm>
        </p:spPr>
        <p:txBody>
          <a:bodyPr/>
          <a:lstStyle/>
          <a:p>
            <a:r>
              <a:rPr lang="en-US" dirty="0"/>
              <a:t>The Hope of the Poor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3"/>
            <a:ext cx="4846320" cy="621341"/>
          </a:xfrm>
        </p:spPr>
        <p:txBody>
          <a:bodyPr>
            <a:noAutofit/>
          </a:bodyPr>
          <a:lstStyle/>
          <a:p>
            <a:r>
              <a:rPr lang="en-US" sz="2000" dirty="0"/>
              <a:t>12 October 2019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13" y="863653"/>
            <a:ext cx="7947839" cy="117502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The Church – called to touch the flesh of Christ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FA99F-8D10-4438-8C55-B61288EF9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37" y="2386822"/>
            <a:ext cx="6864990" cy="38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666" y="1430973"/>
            <a:ext cx="7880357" cy="1183566"/>
          </a:xfrm>
        </p:spPr>
        <p:txBody>
          <a:bodyPr>
            <a:noAutofit/>
          </a:bodyPr>
          <a:lstStyle/>
          <a:p>
            <a:r>
              <a:rPr lang="en-US" sz="5400" dirty="0"/>
              <a:t>Christians called to constant commitment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FC83DA-1276-4826-8DFA-CA522862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40" y="2823551"/>
            <a:ext cx="4885190" cy="32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863772"/>
            <a:ext cx="7255565" cy="1183566"/>
          </a:xfrm>
        </p:spPr>
        <p:txBody>
          <a:bodyPr>
            <a:noAutofit/>
          </a:bodyPr>
          <a:lstStyle/>
          <a:p>
            <a:r>
              <a:rPr lang="en-US" sz="5400" dirty="0"/>
              <a:t>Volunteers persevere in dedicated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7E65D3-2883-4EE6-BD8F-3448BE25A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0" y="2250814"/>
            <a:ext cx="6067293" cy="40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AACF00-DADA-DC4A-9A83-B013376B6110}"/>
              </a:ext>
            </a:extLst>
          </p:cNvPr>
          <p:cNvSpPr/>
          <p:nvPr/>
        </p:nvSpPr>
        <p:spPr>
          <a:xfrm>
            <a:off x="691942" y="1166842"/>
            <a:ext cx="61163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rbel" panose="020B0503020204020204" pitchFamily="34" charset="0"/>
              </a:rPr>
              <a:t>The Poor save us</a:t>
            </a:r>
          </a:p>
          <a:p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D3D707-ED4E-4C17-9E0B-D76050EA8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68" y="2015454"/>
            <a:ext cx="6313766" cy="42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AACF00-DADA-DC4A-9A83-B013376B6110}"/>
              </a:ext>
            </a:extLst>
          </p:cNvPr>
          <p:cNvSpPr/>
          <p:nvPr/>
        </p:nvSpPr>
        <p:spPr>
          <a:xfrm>
            <a:off x="691942" y="1166842"/>
            <a:ext cx="61163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rbel" panose="020B0503020204020204" pitchFamily="34" charset="0"/>
              </a:rPr>
              <a:t>Reflections</a:t>
            </a:r>
          </a:p>
          <a:p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7F1E4-CB97-4709-A415-D8D92B4FCD1C}"/>
              </a:ext>
            </a:extLst>
          </p:cNvPr>
          <p:cNvSpPr txBox="1"/>
          <p:nvPr/>
        </p:nvSpPr>
        <p:spPr>
          <a:xfrm>
            <a:off x="691942" y="2135141"/>
            <a:ext cx="691252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</a:rPr>
              <a:t>The importance of encounter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CFEA8A-A0BB-4058-9C39-1A657B431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7" y="3055393"/>
            <a:ext cx="7631956" cy="34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AACF00-DADA-DC4A-9A83-B013376B6110}"/>
              </a:ext>
            </a:extLst>
          </p:cNvPr>
          <p:cNvSpPr/>
          <p:nvPr/>
        </p:nvSpPr>
        <p:spPr>
          <a:xfrm>
            <a:off x="691942" y="1166842"/>
            <a:ext cx="61163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rbel" panose="020B0503020204020204" pitchFamily="34" charset="0"/>
              </a:rPr>
              <a:t>Reflections</a:t>
            </a:r>
          </a:p>
          <a:p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C4AD37-D0B9-40C9-BDB4-05FA3C223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96" y="2885812"/>
            <a:ext cx="3767903" cy="251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7F1E4-CB97-4709-A415-D8D92B4FCD1C}"/>
              </a:ext>
            </a:extLst>
          </p:cNvPr>
          <p:cNvSpPr txBox="1"/>
          <p:nvPr/>
        </p:nvSpPr>
        <p:spPr>
          <a:xfrm>
            <a:off x="767443" y="2680425"/>
            <a:ext cx="6912529" cy="299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</a:rPr>
              <a:t>“ I ask all Christian communities, and all those who feel impelled to offer hope and consolation to the poor, to help ensure that this</a:t>
            </a:r>
            <a:r>
              <a:rPr lang="en-GB" sz="2000" i="1" dirty="0">
                <a:solidFill>
                  <a:schemeClr val="accent1"/>
                </a:solidFill>
              </a:rPr>
              <a:t> </a:t>
            </a:r>
            <a:r>
              <a:rPr lang="en-GB" sz="2000" dirty="0">
                <a:solidFill>
                  <a:schemeClr val="accent1"/>
                </a:solidFill>
              </a:rPr>
              <a:t>World Day of the Poor will encourage more and more people to cooperate effectively so that no one will feel deprived of closeness and solidarity.”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</a:rPr>
              <a:t>Pope Francis</a:t>
            </a:r>
          </a:p>
        </p:txBody>
      </p:sp>
    </p:spTree>
    <p:extLst>
      <p:ext uri="{BB962C8B-B14F-4D97-AF65-F5344CB8AC3E}">
        <p14:creationId xmlns:p14="http://schemas.microsoft.com/office/powerpoint/2010/main" val="15162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BFF351-93F7-4383-B9F9-5DF1DE65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49E42D-E858-4DD4-B04E-AD48EE73A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15" y="2077478"/>
            <a:ext cx="7188708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Lisa Howard</a:t>
            </a:r>
            <a:br>
              <a:rPr lang="en-US" dirty="0"/>
            </a:br>
            <a:r>
              <a:rPr lang="en-US" sz="4000" dirty="0"/>
              <a:t>Food Equality Champion</a:t>
            </a:r>
          </a:p>
        </p:txBody>
      </p:sp>
    </p:spTree>
    <p:extLst>
      <p:ext uri="{BB962C8B-B14F-4D97-AF65-F5344CB8AC3E}">
        <p14:creationId xmlns:p14="http://schemas.microsoft.com/office/powerpoint/2010/main" val="1583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Niall Cooper</a:t>
            </a:r>
            <a:br>
              <a:rPr lang="en-US" dirty="0"/>
            </a:br>
            <a:r>
              <a:rPr lang="en-US" sz="4000" dirty="0"/>
              <a:t>Director</a:t>
            </a:r>
            <a:br>
              <a:rPr lang="en-US" sz="4000" dirty="0"/>
            </a:br>
            <a:r>
              <a:rPr lang="en-US" sz="4000" dirty="0"/>
              <a:t>Church Action on Poverty</a:t>
            </a:r>
          </a:p>
        </p:txBody>
      </p:sp>
    </p:spTree>
    <p:extLst>
      <p:ext uri="{BB962C8B-B14F-4D97-AF65-F5344CB8AC3E}">
        <p14:creationId xmlns:p14="http://schemas.microsoft.com/office/powerpoint/2010/main" val="29729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Heather Buckingham</a:t>
            </a:r>
            <a:br>
              <a:rPr lang="en-US" dirty="0"/>
            </a:br>
            <a:r>
              <a:rPr lang="en-US" sz="4000" dirty="0"/>
              <a:t>Head of Church Engagement</a:t>
            </a:r>
            <a:br>
              <a:rPr lang="en-US" sz="4000" dirty="0"/>
            </a:br>
            <a:r>
              <a:rPr lang="en-US" sz="4000" dirty="0"/>
              <a:t>Trussell Trust</a:t>
            </a:r>
          </a:p>
        </p:txBody>
      </p:sp>
    </p:spTree>
    <p:extLst>
      <p:ext uri="{BB962C8B-B14F-4D97-AF65-F5344CB8AC3E}">
        <p14:creationId xmlns:p14="http://schemas.microsoft.com/office/powerpoint/2010/main" val="10092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Canon John Deeny</a:t>
            </a:r>
            <a:br>
              <a:rPr lang="en-US" dirty="0"/>
            </a:br>
            <a:r>
              <a:rPr lang="en-US" sz="4000" dirty="0"/>
              <a:t>Vicar General</a:t>
            </a:r>
            <a:br>
              <a:rPr lang="en-US" sz="4000" dirty="0"/>
            </a:br>
            <a:r>
              <a:rPr lang="en-US" sz="4000" dirty="0"/>
              <a:t>Chair of the Caritas Committee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93491-F868-4623-A1D2-8F35D46B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6120C-060F-4112-A1E8-F416718A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FECDC6-3014-43CB-B82C-F72F0679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B43B13-E96E-4A4B-9D3C-FE0B4C333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72" y="1566001"/>
            <a:ext cx="5882879" cy="49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65" y="1877645"/>
            <a:ext cx="10475843" cy="1183566"/>
          </a:xfrm>
        </p:spPr>
        <p:txBody>
          <a:bodyPr>
            <a:no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Pope Francis’ message for the World Day of the Poor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CE092-992C-4802-9A7E-97EFA691974F}"/>
              </a:ext>
            </a:extLst>
          </p:cNvPr>
          <p:cNvSpPr txBox="1"/>
          <p:nvPr/>
        </p:nvSpPr>
        <p:spPr>
          <a:xfrm>
            <a:off x="1454065" y="3796789"/>
            <a:ext cx="1012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‘The Hope of the Poor shall not perish for ever’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80CE8D-66E8-4EB5-930A-59657C0B5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4065" y="2537484"/>
            <a:ext cx="4608576" cy="3811271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65" y="1877645"/>
            <a:ext cx="10475843" cy="1183566"/>
          </a:xfrm>
        </p:spPr>
        <p:txBody>
          <a:bodyPr>
            <a:no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80CE8D-66E8-4EB5-930A-59657C0B5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4065" y="2537484"/>
            <a:ext cx="4608576" cy="3811271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92255B-2C9D-466C-A923-A92AC42F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36786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65" y="1140792"/>
            <a:ext cx="10475843" cy="1183566"/>
          </a:xfrm>
        </p:spPr>
        <p:txBody>
          <a:bodyPr>
            <a:noAutofit/>
          </a:bodyPr>
          <a:lstStyle/>
          <a:p>
            <a:r>
              <a:rPr lang="en-US" sz="5400" dirty="0"/>
              <a:t>Lazarus &amp; Dives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CD344A3-70A2-4F6D-AC7C-B370F6DE8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15" y="2667699"/>
            <a:ext cx="6524770" cy="3405930"/>
          </a:xfrm>
        </p:spPr>
      </p:pic>
    </p:spTree>
    <p:extLst>
      <p:ext uri="{BB962C8B-B14F-4D97-AF65-F5344CB8AC3E}">
        <p14:creationId xmlns:p14="http://schemas.microsoft.com/office/powerpoint/2010/main" val="25668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7CD4CCEA-476F-40B1-809D-B46C5D057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24" y="1389068"/>
            <a:ext cx="5889152" cy="3929943"/>
          </a:xfrm>
        </p:spPr>
      </p:pic>
    </p:spTree>
    <p:extLst>
      <p:ext uri="{BB962C8B-B14F-4D97-AF65-F5344CB8AC3E}">
        <p14:creationId xmlns:p14="http://schemas.microsoft.com/office/powerpoint/2010/main" val="10112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E4F67A-7904-4421-A502-E644ABA27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2" y="1775106"/>
            <a:ext cx="5561901" cy="31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519" y="1289651"/>
            <a:ext cx="9571839" cy="1183566"/>
          </a:xfrm>
        </p:spPr>
        <p:txBody>
          <a:bodyPr>
            <a:noAutofit/>
          </a:bodyPr>
          <a:lstStyle/>
          <a:p>
            <a:r>
              <a:rPr lang="en-US" sz="5400" dirty="0"/>
              <a:t>Scripture speaks of God acting on behalf of the poor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F30548-EFE3-4329-A422-DBF18B4BC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4" y="2473217"/>
            <a:ext cx="3616305" cy="40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Ecology 16x9</Template>
  <TotalTime>350</TotalTime>
  <Words>88</Words>
  <Application>Microsoft Office PowerPoint</Application>
  <PresentationFormat>Widescreen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Tahoma</vt:lpstr>
      <vt:lpstr>Ecology 16x9</vt:lpstr>
      <vt:lpstr>The Hope of the Poor </vt:lpstr>
      <vt:lpstr>Canon John Deeny Vicar General Chair of the Caritas Committee</vt:lpstr>
      <vt:lpstr>Welcome</vt:lpstr>
      <vt:lpstr>    Pope Francis’ message for the World Day of the Poor 2019</vt:lpstr>
      <vt:lpstr>    </vt:lpstr>
      <vt:lpstr>Lazarus &amp; Dives</vt:lpstr>
      <vt:lpstr>PowerPoint Presentation</vt:lpstr>
      <vt:lpstr>PowerPoint Presentation</vt:lpstr>
      <vt:lpstr>Scripture speaks of God acting on behalf of the poor</vt:lpstr>
      <vt:lpstr>The Church – called to touch the flesh of Christ</vt:lpstr>
      <vt:lpstr>Christians called to constant commitment</vt:lpstr>
      <vt:lpstr>Volunteers persevere in dedicated service</vt:lpstr>
      <vt:lpstr>PowerPoint Presentation</vt:lpstr>
      <vt:lpstr>PowerPoint Presentation</vt:lpstr>
      <vt:lpstr>PowerPoint Presentation</vt:lpstr>
      <vt:lpstr>PowerPoint Presentation</vt:lpstr>
      <vt:lpstr>Lisa Howard Food Equality Champion</vt:lpstr>
      <vt:lpstr>Niall Cooper Director Church Action on Poverty</vt:lpstr>
      <vt:lpstr>Heather Buckingham Head of Church Engagement Trussell Trust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Zoe Oldman</dc:creator>
  <cp:lastModifiedBy>Megan Venables</cp:lastModifiedBy>
  <cp:revision>74</cp:revision>
  <dcterms:created xsi:type="dcterms:W3CDTF">2019-05-03T11:50:25Z</dcterms:created>
  <dcterms:modified xsi:type="dcterms:W3CDTF">2019-11-05T14:23:28Z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